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</p:sldIdLst>
  <p:sldSz cx="12192000" cy="2167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05"/>
  </p:normalViewPr>
  <p:slideViewPr>
    <p:cSldViewPr snapToGrid="0">
      <p:cViewPr>
        <p:scale>
          <a:sx n="90" d="100"/>
          <a:sy n="90" d="100"/>
        </p:scale>
        <p:origin x="1976" y="-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547135"/>
            <a:ext cx="10363200" cy="7545811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383941"/>
            <a:ext cx="9144000" cy="5232898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20132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3491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1153947"/>
            <a:ext cx="2628900" cy="183678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1153947"/>
            <a:ext cx="7734300" cy="183678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25173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55759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5403489"/>
            <a:ext cx="10515600" cy="9015838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4504620"/>
            <a:ext cx="10515600" cy="474121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054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5769736"/>
            <a:ext cx="5181600" cy="137520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5769736"/>
            <a:ext cx="5181600" cy="137520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89187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153952"/>
            <a:ext cx="10515600" cy="41893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5313176"/>
            <a:ext cx="5157787" cy="260390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7917081"/>
            <a:ext cx="5157787" cy="116448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5313176"/>
            <a:ext cx="5183188" cy="260390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7917081"/>
            <a:ext cx="5183188" cy="116448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5308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60629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39652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444942"/>
            <a:ext cx="3932237" cy="505729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3120679"/>
            <a:ext cx="6172200" cy="1540268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6502241"/>
            <a:ext cx="3932237" cy="1204620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99100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444942"/>
            <a:ext cx="3932237" cy="505729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3120679"/>
            <a:ext cx="6172200" cy="1540268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6502241"/>
            <a:ext cx="3932237" cy="1204620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22869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153952"/>
            <a:ext cx="10515600" cy="4189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5769736"/>
            <a:ext cx="10515600" cy="13752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0088720"/>
            <a:ext cx="2743200" cy="11539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0088720"/>
            <a:ext cx="4114800" cy="11539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0088720"/>
            <a:ext cx="2743200" cy="11539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29247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graph&#10;&#10;AI-generated content may be incorrect.">
            <a:extLst>
              <a:ext uri="{FF2B5EF4-FFF2-40B4-BE49-F238E27FC236}">
                <a16:creationId xmlns:a16="http://schemas.microsoft.com/office/drawing/2014/main" id="{2BAE0C55-39E6-5F0B-7A1B-89B26FB28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88" y="3861504"/>
            <a:ext cx="9644063" cy="5203918"/>
          </a:xfrm>
          <a:prstGeom prst="rect">
            <a:avLst/>
          </a:prstGeom>
        </p:spPr>
      </p:pic>
      <p:pic>
        <p:nvPicPr>
          <p:cNvPr id="12" name="Picture 11" descr="A person standing in front of a screen&#10;&#10;AI-generated content may be incorrect.">
            <a:extLst>
              <a:ext uri="{FF2B5EF4-FFF2-40B4-BE49-F238E27FC236}">
                <a16:creationId xmlns:a16="http://schemas.microsoft.com/office/drawing/2014/main" id="{291920B9-34A4-0D03-8D26-CF3B2A5F88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286" t="16015" r="654" b="5893"/>
          <a:stretch>
            <a:fillRect/>
          </a:stretch>
        </p:blipFill>
        <p:spPr>
          <a:xfrm>
            <a:off x="1071564" y="9407828"/>
            <a:ext cx="8972550" cy="52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637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1FB3E4-F206-94EC-48AC-2075E95B0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ertificate&#10;&#10;AI-generated content may be incorrect.">
            <a:extLst>
              <a:ext uri="{FF2B5EF4-FFF2-40B4-BE49-F238E27FC236}">
                <a16:creationId xmlns:a16="http://schemas.microsoft.com/office/drawing/2014/main" id="{4C930EFC-74BF-D37C-EF02-F99556296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987" y="1940854"/>
            <a:ext cx="9943637" cy="5585308"/>
          </a:xfrm>
          <a:prstGeom prst="rect">
            <a:avLst/>
          </a:prstGeom>
        </p:spPr>
      </p:pic>
      <p:pic>
        <p:nvPicPr>
          <p:cNvPr id="5" name="Picture 4" descr="A person standing in front of a screen&#10;&#10;AI-generated content may be incorrect.">
            <a:extLst>
              <a:ext uri="{FF2B5EF4-FFF2-40B4-BE49-F238E27FC236}">
                <a16:creationId xmlns:a16="http://schemas.microsoft.com/office/drawing/2014/main" id="{BDE92E2B-F8C3-1405-689D-D814F23CAD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6206" r="14075" b="4635"/>
          <a:stretch>
            <a:fillRect/>
          </a:stretch>
        </p:blipFill>
        <p:spPr>
          <a:xfrm>
            <a:off x="1823920" y="7843838"/>
            <a:ext cx="8544159" cy="5157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66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Yi Zhan</dc:creator>
  <cp:lastModifiedBy>Yi Zhan</cp:lastModifiedBy>
  <cp:revision>2</cp:revision>
  <dcterms:created xsi:type="dcterms:W3CDTF">2026-01-06T10:48:30Z</dcterms:created>
  <dcterms:modified xsi:type="dcterms:W3CDTF">2026-01-06T11:03:33Z</dcterms:modified>
</cp:coreProperties>
</file>

<file path=docProps/thumbnail.jpeg>
</file>